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3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13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14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13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13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13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6. Toxic Alcohols and AGMA.001.jpeg" descr="6. Toxic Alcohols and AGMA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2675" y="-70911"/>
            <a:ext cx="16962506" cy="12721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6. Toxic Alcohols and AGMA.010.jpeg" descr="6. Toxic Alcohols and AGMA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6355" y="561265"/>
            <a:ext cx="16791290" cy="12593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6. Toxic Alcohols and AGMA.011.jpeg" descr="6. Toxic Alcohols and AGMA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2902" y="588677"/>
            <a:ext cx="16718195" cy="12538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6. Toxic Alcohols and AGMA.012.jpeg" descr="6. Toxic Alcohols and AGMA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2319" y="69997"/>
            <a:ext cx="16528965" cy="12396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6. Toxic Alcohols and AGMA.013.jpeg" descr="6. Toxic Alcohols and AGMA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332" y="-2"/>
            <a:ext cx="18288002" cy="13716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6. Toxic Alcohols and AGMA.014.jpeg" descr="6. Toxic Alcohols and AGMA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1339" y="389820"/>
            <a:ext cx="17248479" cy="12936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6. Toxic Alcohols and AGMA.015.jpeg" descr="6. Toxic Alcohols and AGMA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8148" y="622611"/>
            <a:ext cx="16627703" cy="12470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6. Toxic Alcohols and AGMA.016.jpeg" descr="6. Toxic Alcohols and AGMA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2200" y="479400"/>
            <a:ext cx="17519599" cy="13139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6. Toxic Alcohols and AGMA.017.jpeg" descr="6. Toxic Alcohols and AGMA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5234" y="357892"/>
            <a:ext cx="17333623" cy="13000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6. Toxic Alcohols and AGMA.018.jpeg" descr="6. Toxic Alcohols and AGMA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2499" y="32549"/>
            <a:ext cx="17699002" cy="13274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6. Toxic Alcohols and AGMA.019.jpeg" descr="6. Toxic Alcohols and AGMA.0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7421" y="-64752"/>
            <a:ext cx="18460669" cy="13845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6. Toxic Alcohols and AGMA.002.jpeg" descr="6. Toxic Alcohols and AGMA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705" y="250318"/>
            <a:ext cx="17620486" cy="13215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6. Toxic Alcohols and AGMA.020.jpeg" descr="6. Toxic Alcohols and AGMA.0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7338" y="284504"/>
            <a:ext cx="17529324" cy="13146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6. Toxic Alcohols and AGMA.003.jpeg" descr="6. Toxic Alcohols and AGMA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7624" y="371283"/>
            <a:ext cx="17889535" cy="13417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6. Toxic Alcohols and AGMA.004.jpeg" descr="6. Toxic Alcohols and AGMA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870" y="214402"/>
            <a:ext cx="17716260" cy="13287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6. Toxic Alcohols and AGMA.005.jpeg" descr="6. Toxic Alcohols and AGMA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8120" y="449025"/>
            <a:ext cx="17090602" cy="12817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6. Toxic Alcohols and AGMA.006.jpeg" descr="6. Toxic Alcohols and AGMA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9442" y="248311"/>
            <a:ext cx="17998685" cy="13499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6. Toxic Alcohols and AGMA.007.jpeg" descr="6. Toxic Alcohols and AGMA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5404" y="327633"/>
            <a:ext cx="16683697" cy="12512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6. Toxic Alcohols and AGMA.008.jpeg" descr="6. Toxic Alcohols and AGMA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6635" y="583565"/>
            <a:ext cx="16731827" cy="12548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6. Toxic Alcohols and AGMA.009.jpeg" descr="6. Toxic Alcohols and AGMA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9585" y="368689"/>
            <a:ext cx="17304831" cy="12978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