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 b="def" i="def"/>
      <a:tcStyle>
        <a:tcBdr/>
        <a:fill>
          <a:solidFill>
            <a:srgbClr val="E6F0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 b="def" i="def"/>
      <a:tcStyle>
        <a:tcBdr/>
        <a:fill>
          <a:solidFill>
            <a:srgbClr val="EAF8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F"/>
          </a:solidFill>
        </a:fill>
      </a:tcStyle>
    </a:wholeTbl>
    <a:band2H>
      <a:tcTxStyle b="def" i="def"/>
      <a:tcStyle>
        <a:tcBdr/>
        <a:fill>
          <a:solidFill>
            <a:srgbClr val="FFE8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ody Level One…"/>
          <p:cNvSpPr txBox="1"/>
          <p:nvPr>
            <p:ph type="body" sz="quarter" idx="1" hasCustomPrompt="1"/>
          </p:nvPr>
        </p:nvSpPr>
        <p:spPr>
          <a:xfrm>
            <a:off x="1201340" y="11859862"/>
            <a:ext cx="21971005" cy="6369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b="1" sz="3600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b="1" sz="3600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b="1" sz="3600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b="1" sz="3600"/>
            </a:lvl5pPr>
          </a:lstStyle>
          <a:p>
            <a:pPr/>
            <a:r>
              <a:t>Author and Date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5" cy="4648203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3" hasCustomPrompt="1"/>
          </p:nvPr>
        </p:nvSpPr>
        <p:spPr>
          <a:xfrm>
            <a:off x="1201342" y="7223190"/>
            <a:ext cx="21971002" cy="1905003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Presentation Subtitle</a:t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numCol="1" spcCol="38100"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idx="1" hasCustomPrompt="1"/>
          </p:nvPr>
        </p:nvSpPr>
        <p:spPr>
          <a:xfrm>
            <a:off x="1206500" y="1075925"/>
            <a:ext cx="21971000" cy="7241587"/>
          </a:xfrm>
          <a:prstGeom prst="rect">
            <a:avLst/>
          </a:prstGeom>
        </p:spPr>
        <p:txBody>
          <a:bodyPr numCol="1" spcCol="38100"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13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Body Level One…"/>
          <p:cNvSpPr txBox="1"/>
          <p:nvPr>
            <p:ph type="body" sz="quarter" idx="1" hasCustomPrompt="1"/>
          </p:nvPr>
        </p:nvSpPr>
        <p:spPr>
          <a:xfrm>
            <a:off x="2430023" y="10675453"/>
            <a:ext cx="20200055" cy="6369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b="1" sz="3600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b="1" sz="3600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b="1" sz="3600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b="1" sz="3600"/>
            </a:lvl5pPr>
          </a:lstStyle>
          <a:p>
            <a:pPr/>
            <a:r>
              <a:t>Attribution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6" name="Body Level One…"/>
          <p:cNvSpPr txBox="1"/>
          <p:nvPr>
            <p:ph type="body" sz="half" idx="13" hasCustomPrompt="1"/>
          </p:nvPr>
        </p:nvSpPr>
        <p:spPr>
          <a:xfrm>
            <a:off x="1753923" y="4939860"/>
            <a:ext cx="20876154" cy="3836282"/>
          </a:xfrm>
          <a:prstGeom prst="rect">
            <a:avLst/>
          </a:prstGeom>
        </p:spPr>
        <p:txBody>
          <a:bodyPr numCol="1" spcCol="38100"/>
          <a:lstStyle>
            <a:lvl1pPr marL="300875" indent="-131851">
              <a:spcBef>
                <a:spcPts val="0"/>
              </a:spcBef>
              <a:buSzTx/>
              <a:buNone/>
              <a:defRPr spc="-20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“Notable Quote”</a:t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/>
          <p:nvPr>
            <p:ph type="pic" sz="quarter" idx="13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25" name="Image"/>
          <p:cNvSpPr/>
          <p:nvPr>
            <p:ph type="pic" sz="half" idx="14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26" name="Image"/>
          <p:cNvSpPr/>
          <p:nvPr>
            <p:ph type="pic" idx="15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/>
          <p:nvPr>
            <p:ph type="pic" idx="13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/>
          <p:nvPr>
            <p:ph type="pic" idx="13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Body Level One…"/>
          <p:cNvSpPr txBox="1"/>
          <p:nvPr>
            <p:ph type="body" sz="quarter" idx="1" hasCustomPrompt="1"/>
          </p:nvPr>
        </p:nvSpPr>
        <p:spPr>
          <a:xfrm>
            <a:off x="1207690" y="1106137"/>
            <a:ext cx="21968621" cy="6369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b="1" sz="3600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b="1" sz="3600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b="1" sz="3600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b="1" sz="3600"/>
            </a:lvl5pPr>
          </a:lstStyle>
          <a:p>
            <a:pPr/>
            <a:r>
              <a:t>Author and Date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Body Level One…"/>
          <p:cNvSpPr txBox="1"/>
          <p:nvPr>
            <p:ph type="body" sz="quarter" idx="14" hasCustomPrompt="1"/>
          </p:nvPr>
        </p:nvSpPr>
        <p:spPr>
          <a:xfrm>
            <a:off x="1206500" y="11609909"/>
            <a:ext cx="21971000" cy="1116954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Presentation Subtitle</a:t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/>
          <p:nvPr>
            <p:ph type="pic" idx="13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4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500" y="13085233"/>
            <a:ext cx="368504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4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Body Level One…"/>
          <p:cNvSpPr txBox="1"/>
          <p:nvPr>
            <p:ph type="body" sz="quarter" idx="1" hasCustomPrompt="1"/>
          </p:nvPr>
        </p:nvSpPr>
        <p:spPr>
          <a:xfrm>
            <a:off x="1206500" y="2372960"/>
            <a:ext cx="21971000" cy="934782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4" name="Body Level One…"/>
          <p:cNvSpPr txBox="1"/>
          <p:nvPr>
            <p:ph type="body" idx="13" hasCustomPrompt="1"/>
          </p:nvPr>
        </p:nvSpPr>
        <p:spPr>
          <a:xfrm>
            <a:off x="1206500" y="4248503"/>
            <a:ext cx="21971000" cy="8256015"/>
          </a:xfrm>
          <a:prstGeom prst="rect">
            <a:avLst/>
          </a:prstGeom>
        </p:spPr>
        <p:txBody>
          <a:bodyPr numCol="1" spcCol="38100"/>
          <a:lstStyle/>
          <a:p>
            <a:pPr/>
            <a:r>
              <a:t>Slide bullet text</a:t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Body Level One…"/>
          <p:cNvSpPr txBox="1"/>
          <p:nvPr>
            <p:ph type="body" sz="quarter" idx="1" hasCustomPrompt="1"/>
          </p:nvPr>
        </p:nvSpPr>
        <p:spPr>
          <a:xfrm>
            <a:off x="1206500" y="2372960"/>
            <a:ext cx="9779000" cy="934782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1" name="Body Level One…"/>
          <p:cNvSpPr txBox="1"/>
          <p:nvPr>
            <p:ph type="body" sz="half" idx="13" hasCustomPrompt="1"/>
          </p:nvPr>
        </p:nvSpPr>
        <p:spPr>
          <a:xfrm>
            <a:off x="1206500" y="4248503"/>
            <a:ext cx="9779000" cy="8256632"/>
          </a:xfrm>
          <a:prstGeom prst="rect">
            <a:avLst/>
          </a:prstGeom>
        </p:spPr>
        <p:txBody>
          <a:bodyPr numCol="1" spcCol="38100"/>
          <a:lstStyle/>
          <a:p>
            <a:pPr/>
            <a:r>
              <a:t>Slide bullet text</a:t>
            </a:r>
          </a:p>
        </p:txBody>
      </p:sp>
      <p:sp>
        <p:nvSpPr>
          <p:cNvPr id="62" name="660384004_1290x1720.jpg"/>
          <p:cNvSpPr/>
          <p:nvPr>
            <p:ph type="pic" idx="14"/>
          </p:nvPr>
        </p:nvSpPr>
        <p:spPr>
          <a:xfrm>
            <a:off x="12192000" y="-407266"/>
            <a:ext cx="10916874" cy="14555833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5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500" y="13085233"/>
            <a:ext cx="368504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51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Body Level One…"/>
          <p:cNvSpPr txBox="1"/>
          <p:nvPr>
            <p:ph type="body" sz="quarter" idx="1" hasCustomPrompt="1"/>
          </p:nvPr>
        </p:nvSpPr>
        <p:spPr>
          <a:xfrm>
            <a:off x="1206500" y="2372960"/>
            <a:ext cx="21971000" cy="934782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Body Level One…"/>
          <p:cNvSpPr txBox="1"/>
          <p:nvPr>
            <p:ph type="body" sz="quarter" idx="1" hasCustomPrompt="1"/>
          </p:nvPr>
        </p:nvSpPr>
        <p:spPr>
          <a:xfrm>
            <a:off x="1206500" y="2372960"/>
            <a:ext cx="21971000" cy="934782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Agenda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0" name="Body Level One…"/>
          <p:cNvSpPr txBox="1"/>
          <p:nvPr>
            <p:ph type="body" idx="13" hasCustomPrompt="1"/>
          </p:nvPr>
        </p:nvSpPr>
        <p:spPr>
          <a:xfrm>
            <a:off x="1206500" y="4248503"/>
            <a:ext cx="21971000" cy="8256015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99" sz="5500"/>
            </a:lvl1pPr>
          </a:lstStyle>
          <a:p>
            <a:pPr/>
            <a:r>
              <a:t>Agenda Topics</a:t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numCol="2" spcCol="109855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3653366" y="2743200"/>
            <a:ext cx="19507201" cy="1505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500" y="13080999"/>
            <a:ext cx="368504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titleStyle>
    <p:bodyStyle>
      <a:lvl1pPr marL="609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1219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1828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2438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30480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3657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4267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4876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5486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4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5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6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7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8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5. Plants and Mushrooms.001.jpeg" descr="5. Plants and Mushrooms.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5. Plants and Mushrooms.009.jpeg" descr="5. Plants and Mushrooms.00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5. Plants and Mushrooms.010.jpeg" descr="5. Plants and Mushrooms.01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5. Plants and Mushrooms.011.jpeg" descr="5. Plants and Mushrooms.01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5. Plants and Mushrooms.012.jpeg" descr="5. Plants and Mushrooms.01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5. Plants and Mushrooms.013.jpeg" descr="5. Plants and Mushrooms.01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5. Plants and Mushrooms.015.jpeg" descr="5. Plants and Mushrooms.01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5. Plants and Mushrooms.016.jpeg" descr="5. Plants and Mushrooms.01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5. Plants and Mushrooms.017.jpeg" descr="5. Plants and Mushrooms.01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5. Plants and Mushrooms.018.jpeg" descr="5. Plants and Mushrooms.01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5. Plants and Mushrooms.002.jpeg" descr="5. Plants and Mushrooms.00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5. Plants and Mushrooms.003.jpeg" descr="5. Plants and Mushrooms.00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5. Plants and Mushrooms.004.jpeg" descr="5. Plants and Mushrooms.00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5. Plants and Mushrooms.005.jpeg" descr="5. Plants and Mushrooms.00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5. Plants and Mushrooms.005.jpeg" descr="5. Plants and Mushrooms.00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5. Plants and Mushrooms.006.jpeg" descr="5. Plants and Mushrooms.00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5. Plants and Mushrooms.008.jpeg" descr="5. Plants and Mushrooms.00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5. Plants and Mushrooms.008.jpeg" descr="5. Plants and Mushrooms.00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7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7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7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7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