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6" y="11839047"/>
            <a:ext cx="21971006" cy="636981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3" hasCustomPrompt="1"/>
          </p:nvPr>
        </p:nvSpPr>
        <p:spPr>
          <a:xfrm>
            <a:off x="1206500" y="7196865"/>
            <a:ext cx="21971000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13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316736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99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3" y="10675453"/>
            <a:ext cx="201492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189989" defTabSz="1511768">
              <a:spcBef>
                <a:spcPts val="0"/>
              </a:spcBef>
              <a:buSzTx/>
              <a:buNone/>
              <a:defRPr spc="-200" sz="5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44690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8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6"/>
            <a:ext cx="22529802" cy="1119347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4. Envenomations.001.jpeg" descr="4. Envenomation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5480" y="148111"/>
            <a:ext cx="17893040" cy="13419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4. Envenomations.010.jpeg" descr="4. Envenomation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9084" y="743313"/>
            <a:ext cx="16305832" cy="12229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4. Envenomations.011.jpeg" descr="4. Envenomation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9511" y="1012996"/>
            <a:ext cx="16164978" cy="12123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4. Envenomations.012.jpeg" descr="4. Envenomation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265400"/>
            <a:ext cx="18288002" cy="1371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4. Envenomations.013.jpeg" descr="4. Envenomation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2441" y="385831"/>
            <a:ext cx="17259118" cy="12944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 Envenomations.014.jpeg" descr="4. Envenomation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372" y="966279"/>
            <a:ext cx="15711257" cy="11783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4. Envenomations.015.jpeg" descr="4. Envenomations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0915" y="467186"/>
            <a:ext cx="17042171" cy="12781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4. Envenomations.016.jpeg" descr="4. Envenomations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7063" y="672072"/>
            <a:ext cx="16495809" cy="12371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 Envenomations.017.jpeg" descr="4. Envenomations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9293" y="898347"/>
            <a:ext cx="15105414" cy="11329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 Envenomations.018.jpeg" descr="4. Envenomations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0733" y="1088092"/>
            <a:ext cx="14622534" cy="1096690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*important* if patient develops increased compartment pressures the treatment is antivenom NOT fasciotomy."/>
          <p:cNvSpPr txBox="1"/>
          <p:nvPr/>
        </p:nvSpPr>
        <p:spPr>
          <a:xfrm>
            <a:off x="1000200" y="11718587"/>
            <a:ext cx="22383599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*</a:t>
            </a:r>
            <a:r>
              <a:rPr>
                <a:solidFill>
                  <a:srgbClr val="FF090C"/>
                </a:solidFill>
              </a:rPr>
              <a:t>important</a:t>
            </a:r>
            <a:r>
              <a:t>* if patient develops increased compartment pressures the treatment is antivenom NOT fasciotomy.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4. Envenomations.019.jpeg" descr="4. Envenomations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5404" y="772153"/>
            <a:ext cx="14573193" cy="1092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4. Envenomations.002.jpeg" descr="4. Envenomation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4023" y="364516"/>
            <a:ext cx="17315954" cy="1298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4. Envenomations.020.jpeg" descr="4. Envenomations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8" y="1693092"/>
            <a:ext cx="13004804" cy="9753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4. Envenomations.021.jpeg" descr="4. Envenomations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8" y="1981199"/>
            <a:ext cx="1300480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 Envenomations.022.jpeg" descr="4. Envenomations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435" y="863575"/>
            <a:ext cx="15985130" cy="11988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4. Envenomations.023.jpeg" descr="4. Envenomations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9792" y="751113"/>
            <a:ext cx="17064416" cy="12798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4. Envenomations.024.jpeg" descr="4. Envenomations.024.jpeg"/>
          <p:cNvPicPr>
            <a:picLocks noChangeAspect="1"/>
          </p:cNvPicPr>
          <p:nvPr/>
        </p:nvPicPr>
        <p:blipFill>
          <a:blip r:embed="rId2">
            <a:extLst/>
          </a:blip>
          <a:srcRect l="1747" t="0" r="0" b="0"/>
          <a:stretch>
            <a:fillRect/>
          </a:stretch>
        </p:blipFill>
        <p:spPr>
          <a:xfrm>
            <a:off x="4152116" y="609651"/>
            <a:ext cx="16371018" cy="12496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4. Envenomations.025.jpeg" descr="4. Envenomations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1059" y="584195"/>
            <a:ext cx="16248506" cy="12186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4. Envenomations.026.jpeg" descr="4. Envenomations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8989" y="351285"/>
            <a:ext cx="16366023" cy="12274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4. Envenomations.027.jpeg" descr="4. Envenomations.0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4669" y="237501"/>
            <a:ext cx="17654662" cy="13240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4. Envenomations.028.jpeg" descr="4. Envenomations.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4606" y="928434"/>
            <a:ext cx="15979802" cy="11984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4. Envenomations.029.jpeg" descr="4. Envenomations.0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234" y="800399"/>
            <a:ext cx="16153602" cy="1211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4. Envenomations.003.jpeg" descr="4. Envenomation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6086" y="403564"/>
            <a:ext cx="17211828" cy="12908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 Envenomations.030.jpeg" descr="4. Envenomations.0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1639" y="557728"/>
            <a:ext cx="16800722" cy="12600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4. Envenomations.031.jpeg" descr="4. Envenomations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5886" y="650915"/>
            <a:ext cx="16552228" cy="12414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4. Envenomations.032.jpeg" descr="4. Envenomations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6672" y="579269"/>
            <a:ext cx="15990657" cy="11992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4. Envenomations.033.jpeg" descr="4. Envenomations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5170" y="267877"/>
            <a:ext cx="17246692" cy="12935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 Envenomations.034.jpeg" descr="4. Envenomations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679" y="775033"/>
            <a:ext cx="16144643" cy="1210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4. Envenomations.035.jpeg" descr="4. Envenomations.0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960" y="207341"/>
            <a:ext cx="17735084" cy="13301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. Envenomations.004.jpeg" descr="4. Envenomation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3738" y="446801"/>
            <a:ext cx="17096524" cy="12822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4. Envenomations.005.jpeg" descr="4. Envenomation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7264" y="567283"/>
            <a:ext cx="16775240" cy="1258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4. Envenomations.006.jpeg" descr="4. Envenomation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9125" y="1331906"/>
            <a:ext cx="14736251" cy="11052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4. Envenomations.007.jpeg" descr="4. Envenomation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4880" y="1110332"/>
            <a:ext cx="15327116" cy="114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 Envenomations.008.jpeg" descr="4. Envenomation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8083" y="675061"/>
            <a:ext cx="16487834" cy="12365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. Envenomations.009.jpeg" descr="4. Envenomation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273" y="844705"/>
            <a:ext cx="16035454" cy="12026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