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3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13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14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13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13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13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3. Decontamination techniques .001.jpeg" descr="3. Decontamination techniques 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4814" y="65107"/>
            <a:ext cx="18114372" cy="13585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3. Decontamination techniques .010.jpeg" descr="3. Decontamination techniques 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0947" y="77211"/>
            <a:ext cx="18082106" cy="13561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3. Decontamination techniques .011.jpeg" descr="3. Decontamination techniques 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3763" y="74708"/>
            <a:ext cx="18088782" cy="13566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3. Decontamination techniques .012.jpeg" descr="3. Decontamination techniques 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7297" y="111972"/>
            <a:ext cx="17989406" cy="13492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3. Decontamination techniques .013.jpeg" descr="3. Decontamination techniques 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9530" y="158649"/>
            <a:ext cx="17864940" cy="13398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3. Decontamination techniques .014.jpeg" descr="3. Decontamination techniques 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3598" y="131700"/>
            <a:ext cx="17936803" cy="1345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3. Decontamination techniques .015.jpeg" descr="3. Decontamination techniques 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820" y="152863"/>
            <a:ext cx="17880360" cy="13410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3. Decontamination techniques .016.jpeg" descr="3. Decontamination techniques 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3549" y="296662"/>
            <a:ext cx="17496902" cy="13122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3. Decontamination techniques .017.jpeg" descr="3. Decontamination techniques 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9" y="-3"/>
            <a:ext cx="18288002" cy="1371600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*important* AC aspiration can result in Bronchiolitis obliterans organizing pneumonia (BOOP) and ARDS; not just your run of the mill aspiration pneumonia."/>
          <p:cNvSpPr txBox="1"/>
          <p:nvPr/>
        </p:nvSpPr>
        <p:spPr>
          <a:xfrm>
            <a:off x="3596358" y="9099081"/>
            <a:ext cx="6680549" cy="2675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>
                <a:solidFill>
                  <a:srgbClr val="FF051D"/>
                </a:solidFill>
              </a:defRPr>
            </a:pPr>
            <a:r>
              <a:t>*important*</a:t>
            </a:r>
            <a:r>
              <a:rPr>
                <a:solidFill>
                  <a:srgbClr val="000000"/>
                </a:solidFill>
              </a:rPr>
              <a:t> AC aspiration can result in Bronchiolitis obliterans organizing pneumonia (</a:t>
            </a:r>
            <a:r>
              <a:rPr b="1">
                <a:solidFill>
                  <a:srgbClr val="000000"/>
                </a:solidFill>
              </a:rPr>
              <a:t>BOOP</a:t>
            </a:r>
            <a:r>
              <a:rPr>
                <a:solidFill>
                  <a:srgbClr val="000000"/>
                </a:solidFill>
              </a:rPr>
              <a:t>) and ARDS; not just your run of the mill aspiration pneumonia.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3. Decontamination techniques .018.jpeg" descr="3. Decontamination techniques 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9676" y="151256"/>
            <a:ext cx="17884648" cy="13413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3. Decontamination techniques .019.jpeg" descr="3. Decontamination techniques .0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0563" y="481923"/>
            <a:ext cx="17002874" cy="12752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3. Decontamination techniques .002.jpeg" descr="3. Decontamination techniques 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4047" y="169536"/>
            <a:ext cx="17835906" cy="13376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3. Decontamination techniques .020.jpeg" descr="3. Decontamination techniques .0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0495" y="211871"/>
            <a:ext cx="17723010" cy="13292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3. Decontamination techniques .021.jpeg" descr="3. Decontamination techniques .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3090" y="138816"/>
            <a:ext cx="17917820" cy="13438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3. Decontamination techniques .022.jpeg" descr="3. Decontamination techniques .0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6123" y="306091"/>
            <a:ext cx="17471754" cy="13103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3. Decontamination techniques .023.jpeg" descr="3. Decontamination techniques .0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1839" y="385378"/>
            <a:ext cx="17260322" cy="12945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3. Decontamination techniques .024.jpeg" descr="3. Decontamination techniques .0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1344" y="340008"/>
            <a:ext cx="17381311" cy="13035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3. Decontamination techniques .025.jpeg" descr="3. Decontamination techniques .0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5741" y="305805"/>
            <a:ext cx="17472518" cy="13104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3. Decontamination techniques .026.jpeg" descr="3. Decontamination techniques .0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0295" y="159222"/>
            <a:ext cx="17863410" cy="13397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3. Decontamination techniques .027.jpeg" descr="3. Decontamination techniques .0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2798" y="161098"/>
            <a:ext cx="17858405" cy="13393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3. Decontamination techniques .028.jpeg" descr="3. Decontamination techniques .0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4820" y="132615"/>
            <a:ext cx="17934360" cy="13450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3. Decontamination techniques .003.jpeg" descr="3. Decontamination techniques 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2114" y="-34415"/>
            <a:ext cx="18379773" cy="13784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3. Decontamination techniques .004.jpeg" descr="3. Decontamination techniques 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9" y="0"/>
            <a:ext cx="18288002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3. Decontamination techniques .005.jpeg" descr="3. Decontamination techniques 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1438" y="137579"/>
            <a:ext cx="17921125" cy="13440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3. Decontamination techniques .006.jpeg" descr="3. Decontamination techniques 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9792" y="23845"/>
            <a:ext cx="18224417" cy="13668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3. Decontamination techniques .007.jpeg" descr="3. Decontamination techniques 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1416" y="122563"/>
            <a:ext cx="17961167" cy="13470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3. Decontamination techniques .008.jpeg" descr="3. Decontamination techniques 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6149" y="81112"/>
            <a:ext cx="18071702" cy="13553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3. Decontamination techniques .009.jpeg" descr="3. Decontamination techniques 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5061" y="162795"/>
            <a:ext cx="17853878" cy="13390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