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3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13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14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13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1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. Toxidromes.001.jpeg" descr="1. Toxidrome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9314" y="76612"/>
            <a:ext cx="17870807" cy="13403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1. Toxidromes.010.jpeg" descr="1. Toxidromes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6364" y="-103738"/>
            <a:ext cx="17531271" cy="13148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. Toxidromes.010.jpeg" descr="1. Toxidromes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4902" y="1029822"/>
            <a:ext cx="16474196" cy="12355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1. Toxidromes.011.jpeg" descr="1. Toxidromes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4724" y="874016"/>
            <a:ext cx="16894895" cy="12671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1. Toxidromes.012.jpeg" descr="1. Toxidrome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598" y="2174467"/>
            <a:ext cx="1300480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1. Toxidromes.013.jpeg" descr="1. Toxidromes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3787" y="121228"/>
            <a:ext cx="17076426" cy="12807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1. Toxidromes.014.jpeg" descr="1. Toxidromes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212" y="307659"/>
            <a:ext cx="17467576" cy="13100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1. Toxidromes.015.jpeg" descr="1. Toxidromes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8327" y="195246"/>
            <a:ext cx="17767346" cy="13325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1. Toxidromes.016.jpeg" descr="1. Toxidromes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0598" y="1658728"/>
            <a:ext cx="15831997" cy="11873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1. Toxidromes.017.jpeg" descr="1. Toxidromes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5931" y="986049"/>
            <a:ext cx="15349147" cy="11511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1. Toxidromes.012.jpeg" descr="1. Toxidrome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2427901"/>
            <a:ext cx="1300480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1. Toxidromes.002.jpeg" descr="1. Toxidrome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9209" y="613091"/>
            <a:ext cx="17225582" cy="12919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1. Toxidromes.019.jpeg" descr="1. Toxidromes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6133" y="566154"/>
            <a:ext cx="15334875" cy="11501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. Toxidromes.020.jpeg" descr="1. Toxidromes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4403" y="541432"/>
            <a:ext cx="14918037" cy="11188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1. Toxidromes.021.jpeg" descr="1. Toxidromes.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3452" y="1224794"/>
            <a:ext cx="15497096" cy="11622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1. Toxidromes.022.jpeg" descr="1. Toxidromes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0353" y="624263"/>
            <a:ext cx="16623294" cy="12467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1. Toxidromes.023.jpeg" descr="1. Toxidromes.0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3234" y="221375"/>
            <a:ext cx="16283187" cy="1221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1. Toxidromes.024.jpeg" descr="1. Toxidromes.0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6382" y="454455"/>
            <a:ext cx="15871236" cy="11903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1. Toxidromes.025.jpeg" descr="1. Toxidromes.0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2447" y="16128"/>
            <a:ext cx="17379107" cy="13034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1. Toxidromes.026.jpeg" descr="1. Toxidromes.0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0452" y="717941"/>
            <a:ext cx="16373486" cy="12280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1. Toxidromes.027.jpeg" descr="1. Toxidromes.0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7518" y="419639"/>
            <a:ext cx="17168964" cy="12876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1. Toxidromes.028.jpeg" descr="1. Toxidromes.0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5127" y="413487"/>
            <a:ext cx="15713048" cy="11784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. Toxidromes.003.jpeg" descr="1. Toxidrome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8931" y="-11061"/>
            <a:ext cx="17526138" cy="13144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1. Toxidromes.012.jpeg" descr="1. Toxidrome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2442502"/>
            <a:ext cx="1300480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1. Toxidromes.030.jpeg" descr="1. Toxidromes.0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6334" y="266572"/>
            <a:ext cx="16991332" cy="127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1. Toxidromes.031.jpeg" descr="1. Toxidromes.0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0211" y="421659"/>
            <a:ext cx="17163578" cy="12872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1. Toxidromes.032.jpeg" descr="1. Toxidromes.0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0918" y="1304996"/>
            <a:ext cx="15491523" cy="11618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1. Toxidromes.033.jpeg" descr="1. Toxidromes.0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7278" y="696959"/>
            <a:ext cx="16429444" cy="12322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1. Toxidromes.034.jpeg" descr="1. Toxidromes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1622053"/>
            <a:ext cx="13004802" cy="9753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1. Toxidromes.036.jpeg" descr="1. Toxidromes.0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7872" y="427405"/>
            <a:ext cx="17148256" cy="12861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1. Toxidromes.036.jpeg" descr="1. Toxidromes.0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0774" y="655185"/>
            <a:ext cx="15622453" cy="11716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1. Toxidromes.037.jpeg" descr="1. Toxidromes.03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2590" y="754591"/>
            <a:ext cx="16275756" cy="12206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1. Toxidromes.012.jpeg" descr="1. Toxidrome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1154785"/>
            <a:ext cx="1300480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. Toxidromes.004.jpeg" descr="1. Toxidrome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6805" y="500048"/>
            <a:ext cx="16954538" cy="12715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1. Toxidromes.040.jpeg" descr="1. Toxidromes.0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9199" y="595204"/>
            <a:ext cx="17331732" cy="1299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1. Toxidromes.040.jpeg" descr="1. Toxidromes.0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1453" y="962770"/>
            <a:ext cx="14881312" cy="11160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1. Toxidromes.041.jpeg" descr="1. Toxidromes.04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3952" y="817131"/>
            <a:ext cx="16386649" cy="12289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1. Toxidromes.042.jpeg" descr="1. Toxidromes.0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1625" y="280203"/>
            <a:ext cx="16117930" cy="12088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1. Toxidromes.043.jpeg" descr="1. Toxidromes.04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105" y="1759423"/>
            <a:ext cx="16404900" cy="12303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1. Toxidromes.044.jpeg" descr="1. Toxidromes.04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0609" y="257914"/>
            <a:ext cx="17600227" cy="13200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1. Toxidromes.045.jpeg" descr="1. Toxidromes.0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0291" y="971122"/>
            <a:ext cx="16685833" cy="1251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1. Toxidromes.046.jpeg" descr="1. Toxidromes.04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1431" y="538391"/>
            <a:ext cx="16852290" cy="12639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1. Toxidromes.048.jpeg" descr="1. Toxidromes.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3537" y="-58520"/>
            <a:ext cx="18288002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1. Toxidromes.005.jpeg" descr="1. Toxidrome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598" y="459520"/>
            <a:ext cx="1300480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1. Toxidromes.006.jpeg" descr="1. Toxidrome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5149" y="334911"/>
            <a:ext cx="16253702" cy="12190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1. Toxidromes.007.jpeg" descr="1. Toxidrome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1743" y="138562"/>
            <a:ext cx="17918502" cy="134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1. Toxidromes.008.jpeg" descr="1. Toxidrome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3443" y="267390"/>
            <a:ext cx="16920208" cy="12690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. Toxidromes.009.jpeg" descr="1. Toxidromes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7817" y="-37639"/>
            <a:ext cx="18388366" cy="13791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